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A6DE9-EB0B-417F-B8FC-63BFE9748D7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3732-5D65-4DD7-AA54-7DD5770B9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9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5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13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32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5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4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9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4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2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5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3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1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0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6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1F557-D6B3-427B-A532-5B9F8C1802E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3CAF30-DDE5-4F7D-AB95-AFF317F80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495" y="2224385"/>
            <a:ext cx="107245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</a:rPr>
              <a:t>Неделя профилактики </a:t>
            </a:r>
          </a:p>
          <a:p>
            <a:pPr algn="ctr"/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</a:rPr>
              <a:t>экстремизма в подростковой среде</a:t>
            </a:r>
          </a:p>
          <a:p>
            <a:pPr algn="ctr"/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</a:rPr>
              <a:t>«Единство многообразия».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Light Semi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2735"/>
            <a:ext cx="11868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ГОБУ ИО «Усть-Ордынская гимназия-интернат»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9626" y="4658797"/>
            <a:ext cx="4878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11.11. - </a:t>
            </a:r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16.11.2024г.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2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8624" y="238202"/>
            <a:ext cx="6133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Занятия в младших классах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1030458"/>
            <a:ext cx="2893255" cy="2169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2" y="1030458"/>
            <a:ext cx="2323221" cy="3097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" y="3464168"/>
            <a:ext cx="2930769" cy="2198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0" y="4410221"/>
            <a:ext cx="2944837" cy="2208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7064030" y="3629465"/>
            <a:ext cx="2574389" cy="3003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5" y="1030458"/>
            <a:ext cx="3027976" cy="22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4" y="3543308"/>
            <a:ext cx="3294187" cy="247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9378" y="181893"/>
            <a:ext cx="6603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Занятия в средних классах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8633" r="387" b="2062"/>
          <a:stretch/>
        </p:blipFill>
        <p:spPr>
          <a:xfrm>
            <a:off x="419684" y="1037489"/>
            <a:ext cx="3248972" cy="2176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9" b="16352"/>
          <a:stretch/>
        </p:blipFill>
        <p:spPr>
          <a:xfrm>
            <a:off x="4051507" y="3543308"/>
            <a:ext cx="1544494" cy="1506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1"/>
          <a:stretch/>
        </p:blipFill>
        <p:spPr>
          <a:xfrm>
            <a:off x="7573434" y="3565407"/>
            <a:ext cx="3666600" cy="2448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4" b="19465"/>
          <a:stretch/>
        </p:blipFill>
        <p:spPr>
          <a:xfrm>
            <a:off x="4238590" y="1057709"/>
            <a:ext cx="2870408" cy="2155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55" b="29459"/>
          <a:stretch/>
        </p:blipFill>
        <p:spPr>
          <a:xfrm>
            <a:off x="5673794" y="4296805"/>
            <a:ext cx="1638672" cy="1730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/>
          <a:stretch/>
        </p:blipFill>
        <p:spPr>
          <a:xfrm>
            <a:off x="7573434" y="1012874"/>
            <a:ext cx="3470030" cy="22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6"/>
          <a:stretch/>
        </p:blipFill>
        <p:spPr>
          <a:xfrm>
            <a:off x="3120832" y="3247726"/>
            <a:ext cx="2287137" cy="22738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8622" y="153797"/>
            <a:ext cx="6623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Занятия в старших классах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5"/>
          <a:stretch/>
        </p:blipFill>
        <p:spPr>
          <a:xfrm>
            <a:off x="5608804" y="4148188"/>
            <a:ext cx="2334911" cy="2354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4" t="18052" r="1254" b="11697"/>
          <a:stretch/>
        </p:blipFill>
        <p:spPr>
          <a:xfrm>
            <a:off x="3142649" y="907954"/>
            <a:ext cx="2243504" cy="2101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2" b="9056"/>
          <a:stretch/>
        </p:blipFill>
        <p:spPr>
          <a:xfrm>
            <a:off x="5608804" y="885210"/>
            <a:ext cx="2243504" cy="2124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6" r="7613"/>
          <a:stretch/>
        </p:blipFill>
        <p:spPr>
          <a:xfrm>
            <a:off x="351512" y="2854682"/>
            <a:ext cx="2661273" cy="1741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/>
          <a:stretch/>
        </p:blipFill>
        <p:spPr>
          <a:xfrm>
            <a:off x="378942" y="903616"/>
            <a:ext cx="2649942" cy="18069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92" y="1323684"/>
            <a:ext cx="2847123" cy="2135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r="3770"/>
          <a:stretch/>
        </p:blipFill>
        <p:spPr>
          <a:xfrm>
            <a:off x="343462" y="4807475"/>
            <a:ext cx="2661273" cy="1695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50" y="3746581"/>
            <a:ext cx="2885765" cy="21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7314" y="153797"/>
            <a:ext cx="6170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Флешмоб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спортивные 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занятия в рамках недели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 b="12156"/>
          <a:stretch/>
        </p:blipFill>
        <p:spPr>
          <a:xfrm>
            <a:off x="457493" y="1536045"/>
            <a:ext cx="2341978" cy="2391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41" y="1536045"/>
            <a:ext cx="3242310" cy="4323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3" b="11980"/>
          <a:stretch/>
        </p:blipFill>
        <p:spPr>
          <a:xfrm>
            <a:off x="7962312" y="1477236"/>
            <a:ext cx="2337289" cy="237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" y="4204702"/>
            <a:ext cx="3031295" cy="2273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3" y="4149635"/>
            <a:ext cx="3268396" cy="24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5003" y="421082"/>
            <a:ext cx="6864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Встреча с инспектором КДН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80" y="1447018"/>
            <a:ext cx="3425190" cy="4566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03" y="1434904"/>
            <a:ext cx="3434276" cy="4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366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44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Bahnschrift Light SemiCondensed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Gym54</dc:creator>
  <cp:lastModifiedBy>Gym54</cp:lastModifiedBy>
  <cp:revision>6</cp:revision>
  <dcterms:created xsi:type="dcterms:W3CDTF">2025-02-10T04:21:25Z</dcterms:created>
  <dcterms:modified xsi:type="dcterms:W3CDTF">2025-02-10T08:45:01Z</dcterms:modified>
</cp:coreProperties>
</file>