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8"/>
  </p:notesMasterIdLst>
  <p:sldIdLst>
    <p:sldId id="256" r:id="rId2"/>
    <p:sldId id="260" r:id="rId3"/>
    <p:sldId id="259" r:id="rId4"/>
    <p:sldId id="258" r:id="rId5"/>
    <p:sldId id="257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43" autoAdjust="0"/>
  </p:normalViewPr>
  <p:slideViewPr>
    <p:cSldViewPr snapToGrid="0">
      <p:cViewPr varScale="1">
        <p:scale>
          <a:sx n="103" d="100"/>
          <a:sy n="103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1909D-B222-4E5C-9DA3-8FBB83502434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621BC-1125-4D54-8565-60C613FE7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005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621BC-1125-4D54-8565-60C613FE7BF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05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4538-3A6F-4109-97E5-040A749D729B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386EB03-1D62-4AE6-ACB9-AC473EDAC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016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4538-3A6F-4109-97E5-040A749D729B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86EB03-1D62-4AE6-ACB9-AC473EDAC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4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4538-3A6F-4109-97E5-040A749D729B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86EB03-1D62-4AE6-ACB9-AC473EDAC90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8952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4538-3A6F-4109-97E5-040A749D729B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86EB03-1D62-4AE6-ACB9-AC473EDAC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480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4538-3A6F-4109-97E5-040A749D729B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86EB03-1D62-4AE6-ACB9-AC473EDAC90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7043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4538-3A6F-4109-97E5-040A749D729B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86EB03-1D62-4AE6-ACB9-AC473EDAC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28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4538-3A6F-4109-97E5-040A749D729B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6EB03-1D62-4AE6-ACB9-AC473EDAC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25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4538-3A6F-4109-97E5-040A749D729B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6EB03-1D62-4AE6-ACB9-AC473EDAC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47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4538-3A6F-4109-97E5-040A749D729B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6EB03-1D62-4AE6-ACB9-AC473EDAC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85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4538-3A6F-4109-97E5-040A749D729B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86EB03-1D62-4AE6-ACB9-AC473EDAC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03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4538-3A6F-4109-97E5-040A749D729B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386EB03-1D62-4AE6-ACB9-AC473EDAC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624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4538-3A6F-4109-97E5-040A749D729B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386EB03-1D62-4AE6-ACB9-AC473EDAC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403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4538-3A6F-4109-97E5-040A749D729B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6EB03-1D62-4AE6-ACB9-AC473EDAC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17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4538-3A6F-4109-97E5-040A749D729B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6EB03-1D62-4AE6-ACB9-AC473EDAC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342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4538-3A6F-4109-97E5-040A749D729B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6EB03-1D62-4AE6-ACB9-AC473EDAC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295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4538-3A6F-4109-97E5-040A749D729B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86EB03-1D62-4AE6-ACB9-AC473EDAC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418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94538-3A6F-4109-97E5-040A749D729B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386EB03-1D62-4AE6-ACB9-AC473EDAC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93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20.jpe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1248" y="1517904"/>
            <a:ext cx="10707624" cy="2487168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Фотоотчет </a:t>
            </a:r>
            <a:br>
              <a:rPr 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«Весенняя Неделя психологии»</a:t>
            </a:r>
            <a:br>
              <a:rPr 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21.04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25.04.2025г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47488" y="4681728"/>
            <a:ext cx="6667030" cy="1643341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ГОБУ ИО «Усть-Ордынская гимназия-интернат»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32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6702" y="233264"/>
            <a:ext cx="5424330" cy="1814055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1-4 классах </a:t>
            </a:r>
            <a:b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занятие </a:t>
            </a:r>
            <a:b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прекрасен этот мир, посмотри!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0"/>
          <a:stretch/>
        </p:blipFill>
        <p:spPr>
          <a:xfrm>
            <a:off x="4952619" y="63460"/>
            <a:ext cx="1844762" cy="198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t="12026" r="-713" b="802"/>
          <a:stretch/>
        </p:blipFill>
        <p:spPr>
          <a:xfrm>
            <a:off x="199055" y="4280596"/>
            <a:ext cx="2217528" cy="2577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6" r="10068" b="6148"/>
          <a:stretch/>
        </p:blipFill>
        <p:spPr>
          <a:xfrm>
            <a:off x="2557866" y="4280596"/>
            <a:ext cx="3182015" cy="2585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6" r="8027" b="17934"/>
          <a:stretch/>
        </p:blipFill>
        <p:spPr>
          <a:xfrm>
            <a:off x="199054" y="72444"/>
            <a:ext cx="2914656" cy="196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4"/>
          <a:stretch/>
        </p:blipFill>
        <p:spPr>
          <a:xfrm>
            <a:off x="3148318" y="72444"/>
            <a:ext cx="1694990" cy="1958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6"/>
          <a:stretch/>
        </p:blipFill>
        <p:spPr>
          <a:xfrm>
            <a:off x="199054" y="2099884"/>
            <a:ext cx="3197289" cy="2043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4"/>
          <a:stretch/>
        </p:blipFill>
        <p:spPr>
          <a:xfrm>
            <a:off x="3522273" y="2158363"/>
            <a:ext cx="1779202" cy="2014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7" b="6742"/>
          <a:stretch/>
        </p:blipFill>
        <p:spPr>
          <a:xfrm>
            <a:off x="5875000" y="4316852"/>
            <a:ext cx="2485229" cy="2490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9" r="3677"/>
          <a:stretch/>
        </p:blipFill>
        <p:spPr>
          <a:xfrm>
            <a:off x="8523261" y="4348065"/>
            <a:ext cx="3616983" cy="2446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/>
          <a:srcRect l="57078" t="38411" b="-2"/>
          <a:stretch/>
        </p:blipFill>
        <p:spPr>
          <a:xfrm>
            <a:off x="5445021" y="2158363"/>
            <a:ext cx="1851518" cy="1992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/>
          <a:stretch/>
        </p:blipFill>
        <p:spPr>
          <a:xfrm>
            <a:off x="7461185" y="2069625"/>
            <a:ext cx="4593966" cy="2067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818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4500" y="4797230"/>
            <a:ext cx="6275429" cy="1762190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5-8 классах  </a:t>
            </a:r>
            <a:br>
              <a:rPr lang="ru-RU" sz="2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занятие</a:t>
            </a:r>
            <a:br>
              <a:rPr lang="ru-RU" sz="2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«Справляемся с сильными эмоциями»</a:t>
            </a:r>
            <a:endParaRPr lang="ru-RU" sz="28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l="45598" t="30408" r="1215" b="1913"/>
          <a:stretch/>
        </p:blipFill>
        <p:spPr>
          <a:xfrm>
            <a:off x="3904321" y="2608871"/>
            <a:ext cx="2108719" cy="2012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6059"/>
          <a:stretch/>
        </p:blipFill>
        <p:spPr>
          <a:xfrm>
            <a:off x="167874" y="59418"/>
            <a:ext cx="3368427" cy="2371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36133" r="26267" b="9200"/>
          <a:stretch/>
        </p:blipFill>
        <p:spPr>
          <a:xfrm>
            <a:off x="167875" y="2510624"/>
            <a:ext cx="3580476" cy="2136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0" r="6131" b="-1401"/>
          <a:stretch/>
        </p:blipFill>
        <p:spPr>
          <a:xfrm>
            <a:off x="3634868" y="59417"/>
            <a:ext cx="4467057" cy="2368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 t="17279" b="8027"/>
          <a:stretch/>
        </p:blipFill>
        <p:spPr>
          <a:xfrm>
            <a:off x="167874" y="4747037"/>
            <a:ext cx="3256732" cy="2061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t="18096" r="19013" b="28777"/>
          <a:stretch/>
        </p:blipFill>
        <p:spPr>
          <a:xfrm>
            <a:off x="8204564" y="59417"/>
            <a:ext cx="3775942" cy="2347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17168" b="14566"/>
          <a:stretch/>
        </p:blipFill>
        <p:spPr>
          <a:xfrm>
            <a:off x="6226475" y="2568637"/>
            <a:ext cx="1978089" cy="2017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2" t="41361" r="11973" b="680"/>
          <a:stretch/>
        </p:blipFill>
        <p:spPr>
          <a:xfrm>
            <a:off x="8277730" y="2479395"/>
            <a:ext cx="3822200" cy="2136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r="25082" b="32910"/>
          <a:stretch/>
        </p:blipFill>
        <p:spPr>
          <a:xfrm>
            <a:off x="3495549" y="4747037"/>
            <a:ext cx="2328951" cy="2056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411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0945" y="2248679"/>
            <a:ext cx="8429353" cy="1964094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9-11 классах </a:t>
            </a:r>
            <a:b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Тренинговое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занятие </a:t>
            </a:r>
            <a:b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Жизнь-мой личный кинофильм и я в нем актер, </a:t>
            </a:r>
            <a:b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режиссер, зритель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3952"/>
          <a:stretch/>
        </p:blipFill>
        <p:spPr>
          <a:xfrm>
            <a:off x="4363662" y="68656"/>
            <a:ext cx="4256473" cy="2104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9"/>
          <a:stretch/>
        </p:blipFill>
        <p:spPr>
          <a:xfrm>
            <a:off x="200923" y="2172866"/>
            <a:ext cx="3298057" cy="1968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3" y="4253984"/>
            <a:ext cx="3410022" cy="2557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4"/>
          <a:stretch/>
        </p:blipFill>
        <p:spPr>
          <a:xfrm>
            <a:off x="7956361" y="4091464"/>
            <a:ext cx="4083937" cy="2684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1"/>
          <a:stretch/>
        </p:blipFill>
        <p:spPr>
          <a:xfrm>
            <a:off x="200923" y="43987"/>
            <a:ext cx="3979310" cy="2018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4" t="20589" r="-777" b="-518"/>
          <a:stretch/>
        </p:blipFill>
        <p:spPr>
          <a:xfrm>
            <a:off x="3831379" y="4141604"/>
            <a:ext cx="3904548" cy="2583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9" t="23266" b="8059"/>
          <a:stretch/>
        </p:blipFill>
        <p:spPr>
          <a:xfrm>
            <a:off x="8738249" y="68656"/>
            <a:ext cx="3465193" cy="2180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328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682" y="354563"/>
            <a:ext cx="10618235" cy="1623527"/>
          </a:xfrm>
        </p:spPr>
        <p:txBody>
          <a:bodyPr>
            <a:noAutofit/>
          </a:bodyPr>
          <a:lstStyle/>
          <a:p>
            <a:pPr algn="ctr"/>
            <a:r>
              <a:rPr lang="ru-RU" sz="4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беседа </a:t>
            </a:r>
            <a:br>
              <a:rPr lang="ru-RU" sz="4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-11 класс</a:t>
            </a:r>
            <a:endParaRPr lang="ru-RU" sz="48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6" b="13061"/>
          <a:stretch/>
        </p:blipFill>
        <p:spPr>
          <a:xfrm>
            <a:off x="245706" y="2267338"/>
            <a:ext cx="6270170" cy="2687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1"/>
          <a:stretch/>
        </p:blipFill>
        <p:spPr>
          <a:xfrm>
            <a:off x="6857999" y="2191931"/>
            <a:ext cx="4851918" cy="2762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264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929" y="162773"/>
            <a:ext cx="10707311" cy="1280890"/>
          </a:xfrm>
        </p:spPr>
        <p:txBody>
          <a:bodyPr>
            <a:noAutofit/>
          </a:bodyPr>
          <a:lstStyle/>
          <a:p>
            <a:pPr algn="ctr"/>
            <a:r>
              <a:rPr lang="ru-RU" sz="5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5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«Весеннее настроение»</a:t>
            </a:r>
            <a:endParaRPr lang="ru-RU" sz="5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6434" r="3913" b="7827"/>
          <a:stretch/>
        </p:blipFill>
        <p:spPr>
          <a:xfrm>
            <a:off x="3051111" y="1978088"/>
            <a:ext cx="6466116" cy="4599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585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7728</TotalTime>
  <Words>20</Words>
  <Application>Microsoft Office PowerPoint</Application>
  <PresentationFormat>Широкоэкранный</PresentationFormat>
  <Paragraphs>8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Century Gothic</vt:lpstr>
      <vt:lpstr>Times New Roman</vt:lpstr>
      <vt:lpstr>Wingdings 3</vt:lpstr>
      <vt:lpstr>Легкий дым</vt:lpstr>
      <vt:lpstr>Фотоотчет  «Весенняя Неделя психологии» (21.04.-25.04.2025г.)</vt:lpstr>
      <vt:lpstr>В 1-4 классах  Игровое занятие  «Как прекрасен этот мир, посмотри!»</vt:lpstr>
      <vt:lpstr>В 5-8 классах   Игровое занятие «Справляемся с сильными эмоциями»</vt:lpstr>
      <vt:lpstr>В 9-11 классах  Тренинговое занятие  «Жизнь-мой личный кинофильм и я в нем актер,  режиссер, зритель»</vt:lpstr>
      <vt:lpstr>Профилактическая беседа  5-11 класс</vt:lpstr>
      <vt:lpstr>Акция  «Весеннее настроение»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Психологии</dc:title>
  <dc:creator>Gym 35</dc:creator>
  <cp:lastModifiedBy>Gym 35</cp:lastModifiedBy>
  <cp:revision>33</cp:revision>
  <dcterms:created xsi:type="dcterms:W3CDTF">2023-11-28T00:52:00Z</dcterms:created>
  <dcterms:modified xsi:type="dcterms:W3CDTF">2025-05-05T07:47:39Z</dcterms:modified>
</cp:coreProperties>
</file>